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0" r:id="rId3"/>
    <p:sldId id="257" r:id="rId4"/>
    <p:sldId id="256" r:id="rId5"/>
    <p:sldId id="258" r:id="rId6"/>
    <p:sldId id="259" r:id="rId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67BCE-041C-8245-81A1-8A1B4E8C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C93883-E064-3543-97B9-05BA34354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8DA70B-8744-934A-979F-8A50577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B1AC5E-7F2E-0243-B29B-B24B46BC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227040-D0CA-DF42-A92D-FB4922FA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274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A0138-6CFE-9A4F-85FF-EF530E70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8C0F43-8C1A-D647-BD9F-CC8129053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B8BD76-8E0B-0940-8B7E-2C757EA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887638-514B-004B-873E-96FD729A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621533-3DF5-1D42-B199-CBAC0784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265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55CA1F-CDBC-364D-BDC3-9F3F4D4FF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21503F-8344-7448-BFD2-F557C708F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2E39D-852E-7A4E-BE61-4A7755D6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725C20-AC41-8544-932B-50E3815EF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4B5BC6-0D3D-D348-AE0D-ED93CCE2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268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F0461-3C79-7C42-9790-C849E65A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EFCEA-DE37-104C-B812-1E46B1A7C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6A594B-7B25-964C-85D6-A3DB2F96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79A460-871D-F142-94BD-F9B8BF7A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25BA0B-2B58-2F4A-8084-055E3632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826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90325-4581-D04F-BD9A-615463C2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1C7AE2-D053-E04D-9D41-99369B3CE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D02CBD-5411-7246-A052-9DF32A33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AA462E-8D6D-EA44-AA73-820F4216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786CE-4386-6047-A2CE-0245012B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823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45675-8C90-3348-8855-27E6E87A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EC961C-30D6-E24A-9C45-925B0C6BE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344F82-7E23-344D-94A2-8CCC05D1D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881034-FC9A-3D4F-837C-0A8D27CD4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E179F9-3B86-824B-B2A1-81B36C83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4537C0-D64E-8F4C-8B95-F8C153F9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697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5669C-70CF-324E-81F3-30557386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CF14AF-D9FA-B24A-B789-1B0900EA4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C2A7C0-1404-A143-8C3D-6F3238C80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3764FF-629A-D64D-8720-FE0E78239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86F724E-CFED-CB49-9665-C474660B1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F220CA-4D95-A442-9660-B9A305D4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9DBA7F5-B682-EE45-8821-5F1B3BD3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2B0FF8-3E14-1847-BC00-9DE6518A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212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3F854-B8BD-904F-A936-AE983F72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E93972-477E-B940-BD43-EE1C4ADB7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38DEE5D-3DB8-8448-9877-5C26415C7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052447-268D-ED4F-820C-D5EA3933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5724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853DA5-4F04-0B45-90FA-152702F0C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8C0DEF2-B10D-A64F-BB87-061DDD50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440CFA-7978-FA4E-8EC4-302CA9B4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648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0D26F-08B6-BE49-B73E-BB175363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3FEBC-D558-3C48-B2F8-E66ADD30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E07FE3-8E54-0046-AAB5-2EED2957F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FF82CE-545D-9945-94CB-AD6D874B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50CEBC-1701-2C4D-8DF5-AB60A387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435762-C39A-604D-A2FC-7789AF5F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070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D12D8-BF12-414D-A7FF-BC459775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6EC1F3-D974-FF48-B355-7AAFD771E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3C350D-CE60-B84F-B972-960901344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48ACD1-7B57-7E40-BFD0-E9BADE11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3F7BD5-3767-D945-B104-397E8D9BA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C85B7C-9023-414D-9F56-3CC01F41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53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76A6F4E-B398-444E-A05F-71A36584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1983E1-77CE-F146-9E5D-6D89D7A07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D0D7DA-4393-6C46-ADCE-F58255A25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F6B9C-1D73-0C4D-BB39-CFB9A5FDB916}" type="datetimeFigureOut">
              <a:rPr lang="es-CL" smtClean="0"/>
              <a:t>11-11-20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45380B-1911-2F44-9133-3D1C1EFDC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BC869E-7393-914C-AC72-6A1D42F3F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78DBB-89EB-0742-9203-19DAE327644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982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35AD7-A378-D14F-B64D-726959AA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2800" b="1" dirty="0"/>
              <a:t>Imágenes que reemplazarán el video en la web shopify: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611537-6EFD-3947-8FFA-A3602B0A2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1800" dirty="0"/>
              <a:t>Las imágenes van en archivos aparte.</a:t>
            </a:r>
          </a:p>
          <a:p>
            <a:pPr marL="0" indent="0">
              <a:buNone/>
            </a:pPr>
            <a:r>
              <a:rPr lang="es-CL" sz="1800" dirty="0"/>
              <a:t>Clent,  estas será la secuencia de las imágenes, los textos son estos (puse los textos en las imágenes como referencia):</a:t>
            </a:r>
          </a:p>
          <a:p>
            <a:pPr marL="0" indent="0">
              <a:buNone/>
            </a:pPr>
            <a:endParaRPr lang="es-CL" sz="1800" dirty="0"/>
          </a:p>
          <a:p>
            <a:r>
              <a:rPr lang="es-CL" sz="1800" dirty="0"/>
              <a:t>GENERAMOS INFORMACIÓN PARA VER MÁS ALLÁ DE LO POSIBLE </a:t>
            </a:r>
          </a:p>
          <a:p>
            <a:r>
              <a:rPr lang="es-CL" sz="1800" dirty="0"/>
              <a:t>ELABORAMOS PLATAFORMAS DE INFORMACIÓN PARA MÚLTIPLES SECTORES</a:t>
            </a:r>
          </a:p>
          <a:p>
            <a:r>
              <a:rPr lang="es-CL" sz="1800" dirty="0"/>
              <a:t>CON UNA PERSPECTIVA INTEGRAL Y PRECISA</a:t>
            </a:r>
          </a:p>
          <a:p>
            <a:endParaRPr lang="es-CL" sz="1800" dirty="0"/>
          </a:p>
          <a:p>
            <a:endParaRPr lang="es-CL" sz="1800" dirty="0"/>
          </a:p>
          <a:p>
            <a:endParaRPr lang="es-CL" sz="1800" dirty="0"/>
          </a:p>
          <a:p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2057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azul, tren, luz, grande&#10;&#10;Descripción generada automáticamente">
            <a:extLst>
              <a:ext uri="{FF2B5EF4-FFF2-40B4-BE49-F238E27FC236}">
                <a16:creationId xmlns:a16="http://schemas.microsoft.com/office/drawing/2014/main" id="{421CAD4A-6747-5044-910E-2AFD889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730"/>
            <a:ext cx="12192000" cy="60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881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id="{5A451489-616B-C146-9857-663D3F66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730"/>
            <a:ext cx="12192000" cy="606854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245002E-F9B7-9B45-AA28-505FA89EE288}"/>
              </a:ext>
            </a:extLst>
          </p:cNvPr>
          <p:cNvSpPr txBox="1"/>
          <p:nvPr/>
        </p:nvSpPr>
        <p:spPr>
          <a:xfrm>
            <a:off x="0" y="3136612"/>
            <a:ext cx="12192000" cy="307777"/>
          </a:xfrm>
          <a:prstGeom prst="rect">
            <a:avLst/>
          </a:prstGeom>
          <a:solidFill>
            <a:srgbClr val="000000">
              <a:alpha val="4392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1400" dirty="0">
                <a:solidFill>
                  <a:schemeClr val="bg1"/>
                </a:solidFill>
              </a:rPr>
              <a:t>GENERAMOS INFORMACIÓN PARA VER MÁS ALLÁ DE LO POSIBLE </a:t>
            </a:r>
          </a:p>
        </p:txBody>
      </p:sp>
    </p:spTree>
    <p:extLst>
      <p:ext uri="{BB962C8B-B14F-4D97-AF65-F5344CB8AC3E}">
        <p14:creationId xmlns:p14="http://schemas.microsoft.com/office/powerpoint/2010/main" val="31492412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574ED418-58AB-C74D-80A9-9851B86AD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394730"/>
            <a:ext cx="12191998" cy="60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140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A4F551A-DFCF-2247-98FE-5BF60D77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394730"/>
            <a:ext cx="12191998" cy="606854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E4619B2-FE38-D241-9C1D-4583FC77A9CD}"/>
              </a:ext>
            </a:extLst>
          </p:cNvPr>
          <p:cNvSpPr txBox="1"/>
          <p:nvPr/>
        </p:nvSpPr>
        <p:spPr>
          <a:xfrm>
            <a:off x="0" y="3136612"/>
            <a:ext cx="12192000" cy="307777"/>
          </a:xfrm>
          <a:prstGeom prst="rect">
            <a:avLst/>
          </a:prstGeom>
          <a:solidFill>
            <a:srgbClr val="000000">
              <a:alpha val="4392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1400" dirty="0">
                <a:solidFill>
                  <a:schemeClr val="bg1"/>
                </a:solidFill>
              </a:rPr>
              <a:t>ELABORAMOS PLATAFORMAS DE INFORMACIÓN PARA MÚLTIPLES SECTORES</a:t>
            </a:r>
          </a:p>
        </p:txBody>
      </p:sp>
    </p:spTree>
    <p:extLst>
      <p:ext uri="{BB962C8B-B14F-4D97-AF65-F5344CB8AC3E}">
        <p14:creationId xmlns:p14="http://schemas.microsoft.com/office/powerpoint/2010/main" val="296783363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330F2DF-EC47-0A4E-A411-BE09C7EE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730"/>
            <a:ext cx="12192000" cy="606854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C548FD8-B0F2-AE4F-A451-2DDBC87716A5}"/>
              </a:ext>
            </a:extLst>
          </p:cNvPr>
          <p:cNvSpPr txBox="1"/>
          <p:nvPr/>
        </p:nvSpPr>
        <p:spPr>
          <a:xfrm>
            <a:off x="0" y="3136612"/>
            <a:ext cx="12192000" cy="307777"/>
          </a:xfrm>
          <a:prstGeom prst="rect">
            <a:avLst/>
          </a:prstGeom>
          <a:solidFill>
            <a:srgbClr val="000000">
              <a:alpha val="4392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1400" dirty="0">
                <a:solidFill>
                  <a:schemeClr val="bg1"/>
                </a:solidFill>
              </a:rPr>
              <a:t>CON UNA PERSPECTIVA INTEGRAL Y PRECISA</a:t>
            </a:r>
          </a:p>
        </p:txBody>
      </p:sp>
    </p:spTree>
    <p:extLst>
      <p:ext uri="{BB962C8B-B14F-4D97-AF65-F5344CB8AC3E}">
        <p14:creationId xmlns:p14="http://schemas.microsoft.com/office/powerpoint/2010/main" val="236400068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85</Words>
  <Application>Microsoft Macintosh PowerPoint</Application>
  <PresentationFormat>Panorámica</PresentationFormat>
  <Paragraphs>12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Imágenes que reemplazarán el video en la web shopify: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alfonso quiroz</dc:creator>
  <cp:lastModifiedBy>alfonso quiroz</cp:lastModifiedBy>
  <cp:revision>8</cp:revision>
  <dcterms:created xsi:type="dcterms:W3CDTF">2020-11-10T22:56:05Z</dcterms:created>
  <dcterms:modified xsi:type="dcterms:W3CDTF">2020-11-11T16:01:02Z</dcterms:modified>
</cp:coreProperties>
</file>